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1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A7D19-5321-4316-A833-84FFFD37F317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6378E-670A-4C8D-ADB9-BB6BC8FF53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885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6378E-670A-4C8D-ADB9-BB6BC8FF534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18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94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31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92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3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45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56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34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07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36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3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1137-1666-4652-95C9-35EBF2B99A31}" type="datetimeFigureOut">
              <a:rPr lang="da-DK" smtClean="0"/>
              <a:t>30-04-2013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A256-C32B-4D70-9DD4-2E76050C36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6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980728" y="260648"/>
            <a:ext cx="7772400" cy="1470025"/>
          </a:xfrm>
        </p:spPr>
        <p:txBody>
          <a:bodyPr>
            <a:noAutofit/>
          </a:bodyPr>
          <a:lstStyle/>
          <a:p>
            <a:r>
              <a:rPr lang="da-DK" sz="2000" b="1" dirty="0" smtClean="0"/>
              <a:t>I en kælder sort som kul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Komponist: Ukendt</a:t>
            </a:r>
            <a:br>
              <a:rPr lang="da-DK" sz="2000" dirty="0" smtClean="0"/>
            </a:br>
            <a:r>
              <a:rPr lang="da-DK" sz="2000" dirty="0" smtClean="0"/>
              <a:t>Tekst: Wilhelm Høm </a:t>
            </a:r>
            <a:br>
              <a:rPr lang="da-DK" sz="2000" dirty="0" smtClean="0"/>
            </a:b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131840" y="3212976"/>
            <a:ext cx="7772401" cy="2353816"/>
          </a:xfrm>
        </p:spPr>
        <p:txBody>
          <a:bodyPr>
            <a:noAutofit/>
          </a:bodyPr>
          <a:lstStyle/>
          <a:p>
            <a:r>
              <a:rPr lang="da-DK" sz="1800" dirty="0">
                <a:solidFill>
                  <a:schemeClr val="tx1"/>
                </a:solidFill>
              </a:rPr>
              <a:t>I en kælder sort som kul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allerdybest nede,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var et prægtigt musehul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og en muserede.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Skønt de levede lidt småt,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havde musene det godt,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de gik rundt og </a:t>
            </a:r>
            <a:r>
              <a:rPr lang="da-DK" sz="1800" dirty="0" err="1">
                <a:solidFill>
                  <a:schemeClr val="tx1"/>
                </a:solidFill>
              </a:rPr>
              <a:t>snasked</a:t>
            </a:r>
            <a:r>
              <a:rPr lang="da-DK" sz="1800" dirty="0">
                <a:solidFill>
                  <a:schemeClr val="tx1"/>
                </a:solidFill>
              </a:rPr>
              <a:t>'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og blev aldrig vasket.</a:t>
            </a:r>
          </a:p>
          <a:p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7956376" y="379837"/>
            <a:ext cx="7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8897"/>
            <a:ext cx="5400600" cy="33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96136" y="3212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Seksten søde børn der var.</a:t>
            </a:r>
            <a:br>
              <a:rPr lang="da-DK" sz="1800" dirty="0"/>
            </a:br>
            <a:r>
              <a:rPr lang="da-DK" sz="1800" dirty="0"/>
              <a:t>Nej, hvor var de spændte,</a:t>
            </a:r>
            <a:br>
              <a:rPr lang="da-DK" sz="1800" dirty="0"/>
            </a:br>
            <a:r>
              <a:rPr lang="da-DK" sz="1800" dirty="0"/>
              <a:t>thi i dag hos musefar</a:t>
            </a:r>
            <a:br>
              <a:rPr lang="da-DK" sz="1800" dirty="0"/>
            </a:br>
            <a:r>
              <a:rPr lang="da-DK" sz="1800" dirty="0"/>
              <a:t>var der bal i vente.</a:t>
            </a:r>
            <a:br>
              <a:rPr lang="da-DK" sz="1800" dirty="0"/>
            </a:br>
            <a:r>
              <a:rPr lang="da-DK" sz="1800" dirty="0"/>
              <a:t>Hver en lille mus var glad,</a:t>
            </a:r>
            <a:br>
              <a:rPr lang="da-DK" sz="1800" dirty="0"/>
            </a:br>
            <a:r>
              <a:rPr lang="da-DK" sz="1800" dirty="0"/>
              <a:t>Og til tidsfordriv på rad</a:t>
            </a:r>
            <a:br>
              <a:rPr lang="da-DK" sz="1800" dirty="0"/>
            </a:br>
            <a:r>
              <a:rPr lang="da-DK" sz="1800" dirty="0"/>
              <a:t>sad de midt i salen,</a:t>
            </a:r>
            <a:br>
              <a:rPr lang="da-DK" sz="1800" dirty="0"/>
            </a:br>
            <a:r>
              <a:rPr lang="da-DK" sz="1800" dirty="0"/>
              <a:t>bed sig selv i halen.</a:t>
            </a:r>
          </a:p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5" y="313501"/>
            <a:ext cx="7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46665" y="31044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Nu en grankvist blev sat op,</a:t>
            </a:r>
            <a:br>
              <a:rPr lang="da-DK" sz="1800" dirty="0"/>
            </a:br>
            <a:r>
              <a:rPr lang="da-DK" sz="1800" dirty="0"/>
              <a:t>musemor holdt talen,</a:t>
            </a:r>
            <a:br>
              <a:rPr lang="da-DK" sz="1800" dirty="0"/>
            </a:br>
            <a:r>
              <a:rPr lang="da-DK" sz="1800" dirty="0"/>
              <a:t>derpå gik det hop i hop</a:t>
            </a:r>
            <a:br>
              <a:rPr lang="da-DK" sz="1800" dirty="0"/>
            </a:br>
            <a:r>
              <a:rPr lang="da-DK" sz="1800" dirty="0"/>
              <a:t>rundt i gildesalen.</a:t>
            </a:r>
            <a:br>
              <a:rPr lang="da-DK" sz="1800" dirty="0"/>
            </a:br>
            <a:r>
              <a:rPr lang="da-DK" sz="1800" dirty="0"/>
              <a:t>Så kom julemaden ind:</a:t>
            </a:r>
            <a:br>
              <a:rPr lang="da-DK" sz="1800" dirty="0"/>
            </a:br>
            <a:r>
              <a:rPr lang="da-DK" sz="1800" dirty="0"/>
              <a:t>sildeben og pølseskind,</a:t>
            </a:r>
            <a:br>
              <a:rPr lang="da-DK" sz="1800" dirty="0"/>
            </a:br>
            <a:r>
              <a:rPr lang="da-DK" sz="1800" dirty="0"/>
              <a:t>tællelys og kager,</a:t>
            </a:r>
            <a:br>
              <a:rPr lang="da-DK" sz="1800" dirty="0"/>
            </a:br>
            <a:r>
              <a:rPr lang="da-DK" sz="1800" dirty="0"/>
              <a:t>lutter gode sager.</a:t>
            </a:r>
          </a:p>
          <a:p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956376" y="445314"/>
            <a:ext cx="7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6992"/>
            <a:ext cx="2520280" cy="325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2902857" cy="2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96136" y="29969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Fire musefrøkner små</a:t>
            </a:r>
            <a:br>
              <a:rPr lang="da-DK" sz="1800" dirty="0"/>
            </a:br>
            <a:r>
              <a:rPr lang="da-DK" sz="1800" dirty="0"/>
              <a:t>julemaden bragte,</a:t>
            </a:r>
            <a:br>
              <a:rPr lang="da-DK" sz="1800" dirty="0"/>
            </a:br>
            <a:r>
              <a:rPr lang="da-DK" sz="1800" dirty="0"/>
              <a:t>ostepinde ovenpå,</a:t>
            </a:r>
            <a:br>
              <a:rPr lang="da-DK" sz="1800" dirty="0"/>
            </a:br>
            <a:r>
              <a:rPr lang="da-DK" sz="1800" dirty="0"/>
              <a:t>nå da, hvor det smagte!</a:t>
            </a:r>
            <a:br>
              <a:rPr lang="da-DK" sz="1800" dirty="0"/>
            </a:br>
            <a:r>
              <a:rPr lang="da-DK" sz="1800" dirty="0"/>
              <a:t>men den allermindste mus,</a:t>
            </a:r>
            <a:br>
              <a:rPr lang="da-DK" sz="1800" dirty="0"/>
            </a:br>
            <a:r>
              <a:rPr lang="da-DK" sz="1800" dirty="0"/>
              <a:t>tænk engang, det lille pus,</a:t>
            </a:r>
            <a:br>
              <a:rPr lang="da-DK" sz="1800" dirty="0"/>
            </a:br>
            <a:r>
              <a:rPr lang="da-DK" sz="1800" dirty="0"/>
              <a:t>tålte ikke </a:t>
            </a:r>
            <a:r>
              <a:rPr lang="da-DK" sz="1800" dirty="0" err="1"/>
              <a:t>smavsen</a:t>
            </a:r>
            <a:r>
              <a:rPr lang="da-DK" sz="1800" dirty="0"/>
              <a:t>,</a:t>
            </a:r>
            <a:br>
              <a:rPr lang="da-DK" sz="1800" dirty="0"/>
            </a:br>
            <a:r>
              <a:rPr lang="da-DK" sz="1800" dirty="0"/>
              <a:t>den fik ondt i mavsen.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7956376" y="442597"/>
            <a:ext cx="70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06351"/>
            <a:ext cx="5073402" cy="28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2120" y="3068960"/>
            <a:ext cx="3754760" cy="2692896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Nu på ny i ring man for,</a:t>
            </a:r>
            <a:br>
              <a:rPr lang="da-DK" sz="1800" dirty="0"/>
            </a:br>
            <a:r>
              <a:rPr lang="da-DK" sz="1800" dirty="0"/>
              <a:t>alle peb af glæde,</a:t>
            </a:r>
            <a:br>
              <a:rPr lang="da-DK" sz="1800" dirty="0"/>
            </a:br>
            <a:r>
              <a:rPr lang="da-DK" sz="1800" dirty="0"/>
              <a:t>selv den tykke musemor</a:t>
            </a:r>
            <a:br>
              <a:rPr lang="da-DK" sz="1800" dirty="0"/>
            </a:br>
            <a:r>
              <a:rPr lang="da-DK" sz="1800" dirty="0"/>
              <a:t>så man dansen træde.</a:t>
            </a:r>
            <a:br>
              <a:rPr lang="da-DK" sz="1800" dirty="0"/>
            </a:br>
            <a:r>
              <a:rPr lang="da-DK" sz="1800" dirty="0"/>
              <a:t>Men da morgenstunden kom,</a:t>
            </a:r>
            <a:br>
              <a:rPr lang="da-DK" sz="1800" dirty="0"/>
            </a:br>
            <a:r>
              <a:rPr lang="da-DK" sz="1800" dirty="0"/>
              <a:t>tænk, var hele salen tom,</a:t>
            </a:r>
            <a:br>
              <a:rPr lang="da-DK" sz="1800" dirty="0"/>
            </a:br>
            <a:r>
              <a:rPr lang="da-DK" sz="1800" dirty="0"/>
              <a:t>for til sidst kom katten</a:t>
            </a:r>
            <a:br>
              <a:rPr lang="da-DK" sz="1800" dirty="0"/>
            </a:br>
            <a:r>
              <a:rPr lang="da-DK" sz="1800" dirty="0"/>
              <a:t>åd dem alle atten.</a:t>
            </a:r>
          </a:p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8028384" y="3326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2880319" cy="30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25" y="538980"/>
            <a:ext cx="3186659" cy="211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52</Words>
  <Application>Microsoft Office PowerPoint</Application>
  <PresentationFormat>Skærmshow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I en kælder sort som kul  Komponist: Ukendt Tekst: Wilhelm Høm   </vt:lpstr>
      <vt:lpstr>PowerPoint-præsentation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 kælder sort som kul  Komponist: Ukendt Tekst: Wilhelm Høm</dc:title>
  <dc:creator>Mathias Jannik Jørgensen</dc:creator>
  <cp:lastModifiedBy>Alex Døj</cp:lastModifiedBy>
  <cp:revision>15</cp:revision>
  <dcterms:created xsi:type="dcterms:W3CDTF">2013-02-04T10:27:38Z</dcterms:created>
  <dcterms:modified xsi:type="dcterms:W3CDTF">2013-04-30T07:12:35Z</dcterms:modified>
</cp:coreProperties>
</file>